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43" r:id="rId2"/>
  </p:sldMasterIdLst>
  <p:notesMasterIdLst>
    <p:notesMasterId r:id="rId17"/>
  </p:notesMasterIdLst>
  <p:sldIdLst>
    <p:sldId id="386" r:id="rId3"/>
    <p:sldId id="387" r:id="rId4"/>
    <p:sldId id="389" r:id="rId5"/>
    <p:sldId id="391" r:id="rId6"/>
    <p:sldId id="392" r:id="rId7"/>
    <p:sldId id="393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AB6"/>
    <a:srgbClr val="A50021"/>
    <a:srgbClr val="A617A9"/>
    <a:srgbClr val="BC149C"/>
    <a:srgbClr val="CC00CC"/>
    <a:srgbClr val="0099FF"/>
    <a:srgbClr val="FFCC00"/>
    <a:srgbClr val="3333CC"/>
    <a:srgbClr val="973942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75" d="100"/>
          <a:sy n="75" d="100"/>
        </p:scale>
        <p:origin x="-5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107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238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39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011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365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4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1344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00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629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994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3/07/2024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369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2024/7/3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6430DBB-9FD5-43E7-88F1-55A569E9525E}" type="datetimeFigureOut">
              <a:rPr kumimoji="0" lang="nl-BE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3/07/2024</a:t>
            </a:fld>
            <a:endParaRPr kumimoji="0" lang="nl-BE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nl-BE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E336665-E7E9-4861-9ADF-F11A47CBAD79}" type="slidenum">
              <a:rPr kumimoji="0" lang="nl-BE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nl-BE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7441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666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2205037" y="894429"/>
            <a:ext cx="77819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PMingLiU" panose="02020500000000000000"/>
                <a:cs typeface="+mn-cs"/>
              </a:rPr>
              <a:t>神的道路</a:t>
            </a:r>
            <a:endParaRPr kumimoji="0" sz="7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宋体"/>
              <a:ea typeface="PMingLiU" panose="0202050000000000000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The </a:t>
            </a:r>
            <a:r>
              <a:rPr kumimoji="0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Ways Of God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200278" y="5905500"/>
            <a:ext cx="778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5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3546993"/>
            <a:ext cx="5216893" cy="308344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957734" y="1983254"/>
            <a:ext cx="314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buClrTx/>
              <a:defRPr/>
            </a:pPr>
            <a:r>
              <a:rPr lang="zh-CN" altLang="en-US" sz="1800" kern="1200" dirty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词 </a:t>
            </a:r>
            <a:r>
              <a:rPr lang="en-US" sz="1800" kern="1200" dirty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Lyrics: </a:t>
            </a:r>
            <a:r>
              <a:rPr lang="zh-CN" altLang="en-US" sz="1800" kern="1200" dirty="0" smtClean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以</a:t>
            </a:r>
            <a:r>
              <a:rPr lang="zh-CN" altLang="en-US" sz="1800" kern="1200" dirty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赛亚书 </a:t>
            </a:r>
            <a:r>
              <a:rPr lang="en-US" altLang="zh-CN" sz="1800" kern="1200" dirty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55</a:t>
            </a:r>
            <a:r>
              <a:rPr lang="zh-CN" altLang="en-US" sz="1800" kern="1200" dirty="0" smtClean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：</a:t>
            </a:r>
            <a:r>
              <a:rPr lang="en-US" altLang="zh-CN" sz="1800" kern="1200" dirty="0" smtClean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9</a:t>
            </a:r>
          </a:p>
          <a:p>
            <a:pPr lvl="0" fontAlgn="base">
              <a:buClrTx/>
              <a:defRPr/>
            </a:pPr>
            <a:r>
              <a:rPr lang="zh-CN" altLang="en-US" sz="1800" kern="1200" dirty="0" smtClean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曲 </a:t>
            </a:r>
            <a:r>
              <a:rPr lang="en-US" sz="1800" kern="1200" dirty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Composer: </a:t>
            </a:r>
            <a:r>
              <a:rPr lang="zh-CN" altLang="en-US" sz="1800" kern="1200" dirty="0" smtClean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王</a:t>
            </a:r>
            <a:r>
              <a:rPr lang="zh-CN" altLang="en-US" sz="1800" kern="1200" dirty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丽</a:t>
            </a:r>
            <a:r>
              <a:rPr lang="zh-CN" altLang="en-US" sz="1800" kern="1200" dirty="0" smtClean="0">
                <a:solidFill>
                  <a:schemeClr val="tx1"/>
                </a:solidFill>
                <a:latin typeface="宋体"/>
                <a:ea typeface="新細明體" panose="02020500000000000000" pitchFamily="18" charset="-120"/>
              </a:rPr>
              <a:t>玲       </a:t>
            </a:r>
            <a:endParaRPr lang="zh-CN" altLang="en-US" sz="1800" kern="1200" dirty="0">
              <a:solidFill>
                <a:schemeClr val="tx1"/>
              </a:solidFill>
              <a:latin typeface="宋体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423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579097" y="1106904"/>
            <a:ext cx="962471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6000" b="1" kern="1200" dirty="0" smtClean="0">
                <a:solidFill>
                  <a:srgbClr val="7030A0"/>
                </a:solidFill>
                <a:ea typeface="新細明體" panose="02020500000000000000" pitchFamily="18" charset="-120"/>
                <a:cs typeface="+mn-cs"/>
              </a:rPr>
              <a:t>是他创造生命气息</a:t>
            </a:r>
            <a:endParaRPr lang="en-US" altLang="zh-CN" sz="6000" b="1" kern="1200" dirty="0" smtClean="0">
              <a:solidFill>
                <a:srgbClr val="7030A0"/>
              </a:solidFill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是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他应许照顾赐福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He </a:t>
            </a:r>
            <a:r>
              <a:rPr kumimoji="0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created the breath of life,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promises of blessings us He gave</a:t>
            </a: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.</a:t>
            </a:r>
            <a:endParaRPr kumimoji="0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408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251506" y="128096"/>
            <a:ext cx="10144806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神造万物各按其时，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6000" b="1" kern="1200" dirty="0">
                <a:solidFill>
                  <a:srgbClr val="7030A0"/>
                </a:solidFill>
                <a:ea typeface="新細明體" panose="02020500000000000000" pitchFamily="18" charset="-120"/>
                <a:cs typeface="+mn-cs"/>
              </a:rPr>
              <a:t>耐</a:t>
            </a:r>
            <a:r>
              <a:rPr lang="zh-CN" altLang="en-US" sz="6000" b="1" kern="1200" dirty="0" smtClean="0">
                <a:solidFill>
                  <a:srgbClr val="7030A0"/>
                </a:solidFill>
                <a:ea typeface="新細明體" panose="02020500000000000000" pitchFamily="18" charset="-120"/>
                <a:cs typeface="+mn-cs"/>
              </a:rPr>
              <a:t>心等待必要欢呼，</a:t>
            </a:r>
            <a:endParaRPr lang="en-US" altLang="zh-CN" sz="6000" b="1" kern="1200" dirty="0" smtClean="0">
              <a:solidFill>
                <a:srgbClr val="7030A0"/>
              </a:solidFill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啊！耐心等待要欢呼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3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God created all in His time,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those </a:t>
            </a:r>
            <a:r>
              <a:rPr kumimoji="0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who wait on Him shall rejoice</a:t>
            </a: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.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en-US" sz="4000" b="1" kern="1200" dirty="0">
                <a:solidFill>
                  <a:srgbClr val="002060"/>
                </a:solidFill>
                <a:ea typeface="新細明體" panose="02020500000000000000" pitchFamily="18" charset="-120"/>
                <a:cs typeface="+mn-cs"/>
              </a:rPr>
              <a:t>Ah! Those who wait on Him shall rejoice.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04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240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378957" y="868482"/>
            <a:ext cx="914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800" b="1" i="0" u="none" strike="noStrike" kern="1200" cap="none" spc="0" normalizeH="0" baseline="0" noProof="0" dirty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新細明體" panose="02020500000000000000" pitchFamily="18" charset="-120"/>
                <a:cs typeface="+mn-cs"/>
              </a:rPr>
              <a:t>祂</a:t>
            </a:r>
            <a:r>
              <a:rPr kumimoji="0" lang="zh-TW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新細明體" panose="02020500000000000000" pitchFamily="18" charset="-120"/>
                <a:cs typeface="+mn-cs"/>
              </a:rPr>
              <a:t>立大地的根</a:t>
            </a:r>
            <a:r>
              <a:rPr kumimoji="0" lang="zh-TW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新細明體" panose="02020500000000000000" pitchFamily="18" charset="-120"/>
                <a:cs typeface="+mn-cs"/>
              </a:rPr>
              <a:t>基</a:t>
            </a:r>
            <a:endParaRPr kumimoji="0" lang="zh-TW" altLang="en-US" sz="6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algn="ctr" fontAlgn="base">
              <a:buClrTx/>
            </a:pPr>
            <a:r>
              <a:rPr lang="zh-CN" altLang="en-US" sz="6000" b="1" kern="1200" dirty="0" smtClean="0">
                <a:solidFill>
                  <a:srgbClr val="7030A0"/>
                </a:solidFill>
                <a:latin typeface="宋体"/>
                <a:ea typeface="PMingLiU" panose="02020500000000000000"/>
              </a:rPr>
              <a:t>他让云彩空中飘浮</a:t>
            </a:r>
            <a:endParaRPr lang="zh-CN" altLang="en-US" sz="6000" b="1" kern="1200" dirty="0">
              <a:solidFill>
                <a:srgbClr val="7030A0"/>
              </a:solidFill>
              <a:latin typeface="宋体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Earth's foundations He did lay,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clouds </a:t>
            </a:r>
            <a:r>
              <a:rPr kumimoji="0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in the sky He placed to play</a:t>
            </a: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.</a:t>
            </a:r>
            <a:endParaRPr kumimoji="0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40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579097" y="1106904"/>
            <a:ext cx="962471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6000" b="1" kern="1200" dirty="0" smtClean="0">
                <a:solidFill>
                  <a:srgbClr val="7030A0"/>
                </a:solidFill>
                <a:ea typeface="新細明體" panose="02020500000000000000" pitchFamily="18" charset="-120"/>
                <a:cs typeface="+mn-cs"/>
              </a:rPr>
              <a:t>是他创造生命气息</a:t>
            </a:r>
            <a:endParaRPr lang="en-US" altLang="zh-CN" sz="6000" b="1" kern="1200" dirty="0" smtClean="0">
              <a:solidFill>
                <a:srgbClr val="7030A0"/>
              </a:solidFill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是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他应许照顾赐福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He </a:t>
            </a:r>
            <a:r>
              <a:rPr kumimoji="0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created the breath of life,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promises of blessings us He gave</a:t>
            </a: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.</a:t>
            </a:r>
            <a:endParaRPr kumimoji="0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5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251506" y="128096"/>
            <a:ext cx="10144806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神造万物各按其时，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6000" b="1" kern="1200" dirty="0">
                <a:solidFill>
                  <a:srgbClr val="7030A0"/>
                </a:solidFill>
                <a:ea typeface="新細明體" panose="02020500000000000000" pitchFamily="18" charset="-120"/>
                <a:cs typeface="+mn-cs"/>
              </a:rPr>
              <a:t>耐</a:t>
            </a:r>
            <a:r>
              <a:rPr lang="zh-CN" altLang="en-US" sz="6000" b="1" kern="1200" dirty="0" smtClean="0">
                <a:solidFill>
                  <a:srgbClr val="7030A0"/>
                </a:solidFill>
                <a:ea typeface="新細明體" panose="02020500000000000000" pitchFamily="18" charset="-120"/>
                <a:cs typeface="+mn-cs"/>
              </a:rPr>
              <a:t>心等待必要欢呼，</a:t>
            </a:r>
            <a:endParaRPr lang="en-US" altLang="zh-CN" sz="6000" b="1" kern="1200" dirty="0" smtClean="0">
              <a:solidFill>
                <a:srgbClr val="7030A0"/>
              </a:solidFill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啊！耐心等待要欢呼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3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God created all in His time,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those </a:t>
            </a:r>
            <a:r>
              <a:rPr kumimoji="0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who wait on Him shall rejoice</a:t>
            </a: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.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en-US" sz="4000" b="1" kern="1200" dirty="0">
                <a:solidFill>
                  <a:srgbClr val="002060"/>
                </a:solidFill>
                <a:ea typeface="新細明體" panose="02020500000000000000" pitchFamily="18" charset="-120"/>
                <a:cs typeface="+mn-cs"/>
              </a:rPr>
              <a:t>Ah! Those who wait on Him shall rejoice.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162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014005" y="940904"/>
            <a:ext cx="1016398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buClrTx/>
              <a:defRPr/>
            </a:pPr>
            <a:r>
              <a:rPr lang="zh-CN" altLang="en-US" sz="6000" b="1" kern="1200" dirty="0" smtClean="0">
                <a:solidFill>
                  <a:srgbClr val="7030A0"/>
                </a:solidFill>
                <a:latin typeface="宋体"/>
                <a:ea typeface="新細明體" panose="02020500000000000000" pitchFamily="18" charset="-120"/>
              </a:rPr>
              <a:t>神</a:t>
            </a:r>
            <a:r>
              <a:rPr lang="zh-CN" altLang="en-US" sz="6000" b="1" kern="1200" dirty="0">
                <a:solidFill>
                  <a:srgbClr val="7030A0"/>
                </a:solidFill>
                <a:latin typeface="宋体"/>
                <a:ea typeface="新細明體" panose="02020500000000000000" pitchFamily="18" charset="-120"/>
              </a:rPr>
              <a:t>的道</a:t>
            </a:r>
            <a:r>
              <a:rPr lang="zh-CN" altLang="en-US" sz="6000" b="1" kern="1200" dirty="0" smtClean="0">
                <a:solidFill>
                  <a:srgbClr val="7030A0"/>
                </a:solidFill>
                <a:latin typeface="宋体"/>
                <a:ea typeface="新細明體" panose="02020500000000000000" pitchFamily="18" charset="-120"/>
              </a:rPr>
              <a:t>路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PMingLiU" panose="02020500000000000000"/>
                <a:cs typeface="+mn-cs"/>
              </a:rPr>
              <a:t>高过人的道路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PMingLiU" panose="0202050000000000000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zh-CN" altLang="en-US" sz="6000" b="1" kern="1200" dirty="0">
                <a:solidFill>
                  <a:srgbClr val="7030A0"/>
                </a:solidFill>
                <a:ea typeface="新細明體" panose="02020500000000000000" pitchFamily="18" charset="-120"/>
              </a:rPr>
              <a:t>神的意</a:t>
            </a:r>
            <a:r>
              <a:rPr lang="zh-CN" altLang="en-US" sz="6000" b="1" kern="1200" dirty="0" smtClean="0">
                <a:solidFill>
                  <a:srgbClr val="7030A0"/>
                </a:solidFill>
                <a:ea typeface="新細明體" panose="02020500000000000000" pitchFamily="18" charset="-120"/>
              </a:rPr>
              <a:t>念高</a:t>
            </a:r>
            <a:r>
              <a:rPr lang="zh-CN" altLang="en-US" sz="6000" b="1" kern="1200" dirty="0">
                <a:solidFill>
                  <a:srgbClr val="7030A0"/>
                </a:solidFill>
                <a:ea typeface="新細明體" panose="02020500000000000000" pitchFamily="18" charset="-120"/>
              </a:rPr>
              <a:t>过人的意念</a:t>
            </a:r>
            <a:endParaRPr lang="en-US" altLang="zh-CN" sz="6000" b="1" kern="1200" dirty="0">
              <a:solidFill>
                <a:srgbClr val="7030A0"/>
              </a:solidFill>
              <a:ea typeface="新細明體" panose="02020500000000000000" pitchFamily="18" charset="-120"/>
            </a:endParaRPr>
          </a:p>
          <a:p>
            <a:pPr algn="ctr" fontAlgn="base">
              <a:buClrTx/>
              <a:defRPr/>
            </a:pP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PMingLiU" panose="0202050000000000000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The ways of God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are above that of man.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en-US" sz="4400" b="1" kern="1200" dirty="0">
                <a:solidFill>
                  <a:srgbClr val="002060"/>
                </a:solidFill>
                <a:ea typeface="新細明體" panose="02020500000000000000" pitchFamily="18" charset="-120"/>
              </a:rPr>
              <a:t>The thoughts God </a:t>
            </a:r>
          </a:p>
          <a:p>
            <a:pPr lvl="0" algn="ctr" fontAlgn="base">
              <a:buClrTx/>
              <a:defRPr/>
            </a:pPr>
            <a:r>
              <a:rPr lang="en-US" sz="4400" b="1" kern="1200" dirty="0">
                <a:solidFill>
                  <a:srgbClr val="002060"/>
                </a:solidFill>
                <a:ea typeface="新細明體" panose="02020500000000000000" pitchFamily="18" charset="-120"/>
              </a:rPr>
              <a:t>are above that of man</a:t>
            </a:r>
            <a:r>
              <a:rPr lang="en-US" sz="4400" b="1" kern="1200" dirty="0" smtClean="0">
                <a:solidFill>
                  <a:srgbClr val="002060"/>
                </a:solidFill>
                <a:ea typeface="新細明體" panose="02020500000000000000" pitchFamily="18" charset="-120"/>
              </a:rPr>
              <a:t>.</a:t>
            </a:r>
            <a:endParaRPr lang="en-US" sz="4400" b="1" kern="1200" dirty="0">
              <a:solidFill>
                <a:srgbClr val="00206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51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808523" y="1512473"/>
            <a:ext cx="1074179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PMingLiU" panose="02020500000000000000"/>
                <a:cs typeface="+mn-cs"/>
              </a:rPr>
              <a:t>祂的心里有蓝图</a:t>
            </a:r>
            <a:r>
              <a:rPr lang="en-US" altLang="zh-CN" sz="5400" b="1" kern="1200" dirty="0">
                <a:solidFill>
                  <a:srgbClr val="7030A0"/>
                </a:solidFill>
                <a:latin typeface="宋体"/>
                <a:ea typeface="PMingLiU" panose="02020500000000000000"/>
                <a:cs typeface="+mn-cs"/>
              </a:rPr>
              <a:t>,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PMingLiU" panose="02020500000000000000"/>
                <a:cs typeface="+mn-cs"/>
              </a:rPr>
              <a:t>祂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PMingLiU" panose="02020500000000000000"/>
                <a:cs typeface="+mn-cs"/>
              </a:rPr>
              <a:t>的时间不错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PMingLiU" panose="02020500000000000000"/>
                <a:cs typeface="+mn-cs"/>
              </a:rPr>
              <a:t>误</a:t>
            </a:r>
            <a:endParaRPr kumimoji="0" lang="en-US" altLang="zh-CN" sz="54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宋体"/>
              <a:ea typeface="PMingLiU" panose="0202050000000000000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zh-CN" altLang="en-US" sz="5400" b="1" kern="1200" dirty="0">
                <a:solidFill>
                  <a:srgbClr val="7030A0"/>
                </a:solidFill>
                <a:ea typeface="新細明體" panose="02020500000000000000" pitchFamily="18" charset="-120"/>
              </a:rPr>
              <a:t>一步一</a:t>
            </a:r>
            <a:r>
              <a:rPr lang="zh-CN" altLang="en-US" sz="5400" b="1" kern="1200" dirty="0" smtClean="0">
                <a:solidFill>
                  <a:srgbClr val="7030A0"/>
                </a:solidFill>
                <a:ea typeface="新細明體" panose="02020500000000000000" pitchFamily="18" charset="-120"/>
              </a:rPr>
              <a:t>步</a:t>
            </a:r>
            <a:r>
              <a:rPr lang="en-US" altLang="zh-CN" sz="5400" b="1" kern="1200" dirty="0">
                <a:solidFill>
                  <a:srgbClr val="7030A0"/>
                </a:solidFill>
                <a:ea typeface="PMingLiU" panose="02020500000000000000"/>
              </a:rPr>
              <a:t> </a:t>
            </a:r>
            <a:r>
              <a:rPr lang="zh-CN" altLang="en-US" sz="5400" b="1" kern="1200" dirty="0" smtClean="0">
                <a:solidFill>
                  <a:srgbClr val="7030A0"/>
                </a:solidFill>
                <a:ea typeface="新細明體" panose="02020500000000000000" pitchFamily="18" charset="-120"/>
              </a:rPr>
              <a:t>带</a:t>
            </a:r>
            <a:r>
              <a:rPr lang="zh-CN" altLang="en-US" sz="5400" b="1" kern="1200" dirty="0">
                <a:solidFill>
                  <a:srgbClr val="7030A0"/>
                </a:solidFill>
                <a:ea typeface="新細明體" panose="02020500000000000000" pitchFamily="18" charset="-120"/>
              </a:rPr>
              <a:t>领你前途</a:t>
            </a:r>
            <a:endParaRPr lang="en-US" altLang="zh-CN" sz="5400" b="1" kern="1200" dirty="0">
              <a:solidFill>
                <a:srgbClr val="7030A0"/>
              </a:solidFill>
              <a:ea typeface="PMingLiU" panose="0202050000000000000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He has a plan in His heart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and His timing never fails.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en-US" sz="4000" b="1" kern="1200" dirty="0">
                <a:solidFill>
                  <a:srgbClr val="002060"/>
                </a:solidFill>
                <a:ea typeface="新細明體" panose="02020500000000000000" pitchFamily="18" charset="-120"/>
              </a:rPr>
              <a:t>Step after step </a:t>
            </a:r>
          </a:p>
          <a:p>
            <a:pPr lvl="0" algn="ctr" fontAlgn="base">
              <a:buClrTx/>
              <a:defRPr/>
            </a:pPr>
            <a:r>
              <a:rPr lang="en-US" sz="4000" b="1" kern="1200" dirty="0">
                <a:solidFill>
                  <a:srgbClr val="002060"/>
                </a:solidFill>
                <a:ea typeface="新細明體" panose="02020500000000000000" pitchFamily="18" charset="-120"/>
              </a:rPr>
              <a:t>He will guide your path.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72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240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378957" y="868482"/>
            <a:ext cx="914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800" b="1" i="0" u="none" strike="noStrike" kern="1200" cap="none" spc="0" normalizeH="0" baseline="0" noProof="0" dirty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新細明體" panose="02020500000000000000" pitchFamily="18" charset="-120"/>
                <a:cs typeface="+mn-cs"/>
              </a:rPr>
              <a:t>祂</a:t>
            </a:r>
            <a:r>
              <a:rPr kumimoji="0" lang="zh-TW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新細明體" panose="02020500000000000000" pitchFamily="18" charset="-120"/>
                <a:cs typeface="+mn-cs"/>
              </a:rPr>
              <a:t>立大地的根</a:t>
            </a:r>
            <a:r>
              <a:rPr kumimoji="0" lang="zh-TW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新細明體" panose="02020500000000000000" pitchFamily="18" charset="-120"/>
                <a:cs typeface="+mn-cs"/>
              </a:rPr>
              <a:t>基</a:t>
            </a:r>
            <a:endParaRPr kumimoji="0" lang="zh-TW" altLang="en-US" sz="6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algn="ctr" fontAlgn="base">
              <a:buClrTx/>
            </a:pPr>
            <a:r>
              <a:rPr lang="zh-CN" altLang="en-US" sz="6000" b="1" kern="1200" dirty="0" smtClean="0">
                <a:solidFill>
                  <a:srgbClr val="7030A0"/>
                </a:solidFill>
                <a:latin typeface="宋体"/>
                <a:ea typeface="PMingLiU" panose="02020500000000000000"/>
              </a:rPr>
              <a:t>他让云彩空中飘浮</a:t>
            </a:r>
            <a:endParaRPr lang="zh-CN" altLang="en-US" sz="6000" b="1" kern="1200" dirty="0">
              <a:solidFill>
                <a:srgbClr val="7030A0"/>
              </a:solidFill>
              <a:latin typeface="宋体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Earth's foundations He did lay,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clouds </a:t>
            </a:r>
            <a:r>
              <a:rPr kumimoji="0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in the sky He placed to play</a:t>
            </a: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.</a:t>
            </a:r>
            <a:endParaRPr kumimoji="0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603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579097" y="1106904"/>
            <a:ext cx="962471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6000" b="1" kern="1200" dirty="0" smtClean="0">
                <a:solidFill>
                  <a:srgbClr val="7030A0"/>
                </a:solidFill>
                <a:ea typeface="新細明體" panose="02020500000000000000" pitchFamily="18" charset="-120"/>
                <a:cs typeface="+mn-cs"/>
              </a:rPr>
              <a:t>是他创造生命气息</a:t>
            </a:r>
            <a:endParaRPr lang="en-US" altLang="zh-CN" sz="6000" b="1" kern="1200" dirty="0" smtClean="0">
              <a:solidFill>
                <a:srgbClr val="7030A0"/>
              </a:solidFill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是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他应许照顾赐福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He </a:t>
            </a:r>
            <a:r>
              <a:rPr kumimoji="0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created the breath of life,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promises of blessings us He gave</a:t>
            </a: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.</a:t>
            </a:r>
            <a:endParaRPr kumimoji="0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534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251506" y="128096"/>
            <a:ext cx="10144806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神造万物各按其时，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6000" b="1" kern="1200" dirty="0">
                <a:solidFill>
                  <a:srgbClr val="7030A0"/>
                </a:solidFill>
                <a:ea typeface="新細明體" panose="02020500000000000000" pitchFamily="18" charset="-120"/>
                <a:cs typeface="+mn-cs"/>
              </a:rPr>
              <a:t>耐</a:t>
            </a:r>
            <a:r>
              <a:rPr lang="zh-CN" altLang="en-US" sz="6000" b="1" kern="1200" dirty="0" smtClean="0">
                <a:solidFill>
                  <a:srgbClr val="7030A0"/>
                </a:solidFill>
                <a:ea typeface="新細明體" panose="02020500000000000000" pitchFamily="18" charset="-120"/>
                <a:cs typeface="+mn-cs"/>
              </a:rPr>
              <a:t>心等待必要欢呼，</a:t>
            </a:r>
            <a:endParaRPr lang="en-US" altLang="zh-CN" sz="6000" b="1" kern="1200" dirty="0" smtClean="0">
              <a:solidFill>
                <a:srgbClr val="7030A0"/>
              </a:solidFill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啊！耐心等待要欢呼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3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God created all in His time,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those </a:t>
            </a:r>
            <a:r>
              <a:rPr kumimoji="0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who wait on Him shall rejoice</a:t>
            </a: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.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en-US" sz="4000" b="1" kern="1200" dirty="0">
                <a:solidFill>
                  <a:srgbClr val="002060"/>
                </a:solidFill>
                <a:ea typeface="新細明體" panose="02020500000000000000" pitchFamily="18" charset="-120"/>
                <a:cs typeface="+mn-cs"/>
              </a:rPr>
              <a:t>Ah! Those who wait on Him shall rejoice.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038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014005" y="940904"/>
            <a:ext cx="1016398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buClrTx/>
              <a:defRPr/>
            </a:pPr>
            <a:r>
              <a:rPr lang="zh-CN" altLang="en-US" sz="6000" b="1" kern="1200" dirty="0" smtClean="0">
                <a:solidFill>
                  <a:srgbClr val="7030A0"/>
                </a:solidFill>
                <a:latin typeface="宋体"/>
                <a:ea typeface="新細明體" panose="02020500000000000000" pitchFamily="18" charset="-120"/>
              </a:rPr>
              <a:t>神</a:t>
            </a:r>
            <a:r>
              <a:rPr lang="zh-CN" altLang="en-US" sz="6000" b="1" kern="1200" dirty="0">
                <a:solidFill>
                  <a:srgbClr val="7030A0"/>
                </a:solidFill>
                <a:latin typeface="宋体"/>
                <a:ea typeface="新細明體" panose="02020500000000000000" pitchFamily="18" charset="-120"/>
              </a:rPr>
              <a:t>的道</a:t>
            </a:r>
            <a:r>
              <a:rPr lang="zh-CN" altLang="en-US" sz="6000" b="1" kern="1200" dirty="0" smtClean="0">
                <a:solidFill>
                  <a:srgbClr val="7030A0"/>
                </a:solidFill>
                <a:latin typeface="宋体"/>
                <a:ea typeface="新細明體" panose="02020500000000000000" pitchFamily="18" charset="-120"/>
              </a:rPr>
              <a:t>路</a:t>
            </a:r>
            <a:r>
              <a:rPr kumimoji="0" lang="zh-CN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PMingLiU" panose="02020500000000000000"/>
                <a:cs typeface="+mn-cs"/>
              </a:rPr>
              <a:t>高过人的道路</a:t>
            </a:r>
            <a:endParaRPr kumimoji="0" lang="en-US" altLang="zh-CN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PMingLiU" panose="0202050000000000000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zh-CN" altLang="en-US" sz="6000" b="1" kern="1200" dirty="0">
                <a:solidFill>
                  <a:srgbClr val="7030A0"/>
                </a:solidFill>
                <a:ea typeface="新細明體" panose="02020500000000000000" pitchFamily="18" charset="-120"/>
              </a:rPr>
              <a:t>神的意</a:t>
            </a:r>
            <a:r>
              <a:rPr lang="zh-CN" altLang="en-US" sz="6000" b="1" kern="1200" dirty="0" smtClean="0">
                <a:solidFill>
                  <a:srgbClr val="7030A0"/>
                </a:solidFill>
                <a:ea typeface="新細明體" panose="02020500000000000000" pitchFamily="18" charset="-120"/>
              </a:rPr>
              <a:t>念高</a:t>
            </a:r>
            <a:r>
              <a:rPr lang="zh-CN" altLang="en-US" sz="6000" b="1" kern="1200" dirty="0">
                <a:solidFill>
                  <a:srgbClr val="7030A0"/>
                </a:solidFill>
                <a:ea typeface="新細明體" panose="02020500000000000000" pitchFamily="18" charset="-120"/>
              </a:rPr>
              <a:t>过人的意念</a:t>
            </a:r>
            <a:endParaRPr lang="en-US" altLang="zh-CN" sz="6000" b="1" kern="1200" dirty="0">
              <a:solidFill>
                <a:srgbClr val="7030A0"/>
              </a:solidFill>
              <a:ea typeface="新細明體" panose="02020500000000000000" pitchFamily="18" charset="-120"/>
            </a:endParaRPr>
          </a:p>
          <a:p>
            <a:pPr algn="ctr" fontAlgn="base">
              <a:buClrTx/>
              <a:defRPr/>
            </a:pP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PMingLiU" panose="0202050000000000000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The ways of God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are above that of man.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en-US" sz="4400" b="1" kern="1200" dirty="0">
                <a:solidFill>
                  <a:srgbClr val="002060"/>
                </a:solidFill>
                <a:ea typeface="新細明體" panose="02020500000000000000" pitchFamily="18" charset="-120"/>
              </a:rPr>
              <a:t>The thoughts God </a:t>
            </a:r>
          </a:p>
          <a:p>
            <a:pPr lvl="0" algn="ctr" fontAlgn="base">
              <a:buClrTx/>
              <a:defRPr/>
            </a:pPr>
            <a:r>
              <a:rPr lang="en-US" sz="4400" b="1" kern="1200" dirty="0">
                <a:solidFill>
                  <a:srgbClr val="002060"/>
                </a:solidFill>
                <a:ea typeface="新細明體" panose="02020500000000000000" pitchFamily="18" charset="-120"/>
              </a:rPr>
              <a:t>are above that of man</a:t>
            </a:r>
            <a:r>
              <a:rPr lang="en-US" sz="4400" b="1" kern="1200" dirty="0" smtClean="0">
                <a:solidFill>
                  <a:srgbClr val="002060"/>
                </a:solidFill>
                <a:ea typeface="新細明體" panose="02020500000000000000" pitchFamily="18" charset="-120"/>
              </a:rPr>
              <a:t>.</a:t>
            </a:r>
            <a:endParaRPr lang="en-US" sz="4400" b="1" kern="1200" dirty="0">
              <a:solidFill>
                <a:srgbClr val="00206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721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808523" y="1512473"/>
            <a:ext cx="1074179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PMingLiU" panose="02020500000000000000"/>
                <a:cs typeface="+mn-cs"/>
              </a:rPr>
              <a:t>祂的心里有蓝图</a:t>
            </a:r>
            <a:r>
              <a:rPr lang="en-US" altLang="zh-CN" sz="5400" b="1" kern="1200" dirty="0">
                <a:solidFill>
                  <a:srgbClr val="7030A0"/>
                </a:solidFill>
                <a:latin typeface="宋体"/>
                <a:ea typeface="PMingLiU" panose="02020500000000000000"/>
                <a:cs typeface="+mn-cs"/>
              </a:rPr>
              <a:t>,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PMingLiU" panose="02020500000000000000"/>
                <a:cs typeface="+mn-cs"/>
              </a:rPr>
              <a:t>祂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PMingLiU" panose="02020500000000000000"/>
                <a:cs typeface="+mn-cs"/>
              </a:rPr>
              <a:t>的时间不错</a:t>
            </a:r>
            <a:r>
              <a:rPr kumimoji="0" lang="zh-CN" alt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PMingLiU" panose="02020500000000000000"/>
                <a:cs typeface="+mn-cs"/>
              </a:rPr>
              <a:t>误</a:t>
            </a:r>
            <a:endParaRPr kumimoji="0" lang="en-US" altLang="zh-CN" sz="54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宋体"/>
              <a:ea typeface="PMingLiU" panose="0202050000000000000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zh-CN" altLang="en-US" sz="5400" b="1" kern="1200" dirty="0">
                <a:solidFill>
                  <a:srgbClr val="7030A0"/>
                </a:solidFill>
                <a:ea typeface="新細明體" panose="02020500000000000000" pitchFamily="18" charset="-120"/>
              </a:rPr>
              <a:t>一步一</a:t>
            </a:r>
            <a:r>
              <a:rPr lang="zh-CN" altLang="en-US" sz="5400" b="1" kern="1200" dirty="0" smtClean="0">
                <a:solidFill>
                  <a:srgbClr val="7030A0"/>
                </a:solidFill>
                <a:ea typeface="新細明體" panose="02020500000000000000" pitchFamily="18" charset="-120"/>
              </a:rPr>
              <a:t>步</a:t>
            </a:r>
            <a:r>
              <a:rPr lang="en-US" altLang="zh-CN" sz="5400" b="1" kern="1200" dirty="0">
                <a:solidFill>
                  <a:srgbClr val="7030A0"/>
                </a:solidFill>
                <a:ea typeface="PMingLiU" panose="02020500000000000000"/>
              </a:rPr>
              <a:t> </a:t>
            </a:r>
            <a:r>
              <a:rPr lang="zh-CN" altLang="en-US" sz="5400" b="1" kern="1200" dirty="0" smtClean="0">
                <a:solidFill>
                  <a:srgbClr val="7030A0"/>
                </a:solidFill>
                <a:ea typeface="新細明體" panose="02020500000000000000" pitchFamily="18" charset="-120"/>
              </a:rPr>
              <a:t>带</a:t>
            </a:r>
            <a:r>
              <a:rPr lang="zh-CN" altLang="en-US" sz="5400" b="1" kern="1200" dirty="0">
                <a:solidFill>
                  <a:srgbClr val="7030A0"/>
                </a:solidFill>
                <a:ea typeface="新細明體" panose="02020500000000000000" pitchFamily="18" charset="-120"/>
              </a:rPr>
              <a:t>领你前途</a:t>
            </a:r>
            <a:endParaRPr lang="en-US" altLang="zh-CN" sz="5400" b="1" kern="1200" dirty="0">
              <a:solidFill>
                <a:srgbClr val="7030A0"/>
              </a:solidFill>
              <a:ea typeface="PMingLiU" panose="0202050000000000000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He has a plan in His heart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新細明體" panose="02020500000000000000" pitchFamily="18" charset="-120"/>
                <a:cs typeface="+mn-cs"/>
              </a:rPr>
              <a:t>and His timing never fails.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新細明體" panose="02020500000000000000" pitchFamily="18" charset="-120"/>
              <a:cs typeface="+mn-cs"/>
            </a:endParaRPr>
          </a:p>
          <a:p>
            <a:pPr lvl="0" algn="ctr" fontAlgn="base">
              <a:buClrTx/>
              <a:defRPr/>
            </a:pPr>
            <a:r>
              <a:rPr lang="en-US" sz="4000" b="1" kern="1200" dirty="0">
                <a:solidFill>
                  <a:srgbClr val="002060"/>
                </a:solidFill>
                <a:ea typeface="新細明體" panose="02020500000000000000" pitchFamily="18" charset="-120"/>
              </a:rPr>
              <a:t>Step after step </a:t>
            </a:r>
          </a:p>
          <a:p>
            <a:pPr lvl="0" algn="ctr" fontAlgn="base">
              <a:buClrTx/>
              <a:defRPr/>
            </a:pPr>
            <a:r>
              <a:rPr lang="en-US" sz="4000" b="1" kern="1200" dirty="0">
                <a:solidFill>
                  <a:srgbClr val="002060"/>
                </a:solidFill>
                <a:ea typeface="新細明體" panose="02020500000000000000" pitchFamily="18" charset="-120"/>
              </a:rPr>
              <a:t>He will guide your path.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17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淺紫色背景圖片，高清圖庫，桌布素材免費下載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2403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378957" y="868482"/>
            <a:ext cx="9144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800" b="1" i="0" u="none" strike="noStrike" kern="1200" cap="none" spc="0" normalizeH="0" baseline="0" noProof="0" dirty="0" smtClean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新細明體" panose="02020500000000000000" pitchFamily="18" charset="-120"/>
                <a:cs typeface="+mn-cs"/>
              </a:rPr>
              <a:t>祂</a:t>
            </a:r>
            <a:r>
              <a:rPr kumimoji="0" lang="zh-TW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新細明體" panose="02020500000000000000" pitchFamily="18" charset="-120"/>
                <a:cs typeface="+mn-cs"/>
              </a:rPr>
              <a:t>立大地的根</a:t>
            </a:r>
            <a:r>
              <a:rPr kumimoji="0" lang="zh-TW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宋体"/>
                <a:ea typeface="新細明體" panose="02020500000000000000" pitchFamily="18" charset="-120"/>
                <a:cs typeface="+mn-cs"/>
              </a:rPr>
              <a:t>基</a:t>
            </a:r>
            <a:endParaRPr kumimoji="0" lang="zh-TW" altLang="en-US" sz="6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宋体"/>
              <a:ea typeface="新細明體" panose="02020500000000000000" pitchFamily="18" charset="-120"/>
              <a:cs typeface="+mn-cs"/>
            </a:endParaRPr>
          </a:p>
          <a:p>
            <a:pPr algn="ctr" fontAlgn="base">
              <a:buClrTx/>
            </a:pPr>
            <a:r>
              <a:rPr lang="zh-CN" altLang="en-US" sz="6000" b="1" kern="1200" dirty="0" smtClean="0">
                <a:solidFill>
                  <a:srgbClr val="7030A0"/>
                </a:solidFill>
                <a:latin typeface="宋体"/>
                <a:ea typeface="PMingLiU" panose="02020500000000000000"/>
              </a:rPr>
              <a:t>他让云彩空中飘浮</a:t>
            </a:r>
            <a:endParaRPr lang="zh-CN" altLang="en-US" sz="6000" b="1" kern="1200" dirty="0">
              <a:solidFill>
                <a:srgbClr val="7030A0"/>
              </a:solidFill>
              <a:latin typeface="宋体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Earth's foundations He did lay,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clouds </a:t>
            </a:r>
            <a:r>
              <a:rPr kumimoji="0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in the sky He placed to play</a:t>
            </a:r>
            <a:r>
              <a:rPr kumimoji="0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.</a:t>
            </a:r>
            <a:endParaRPr kumimoji="0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668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9336</TotalTime>
  <Words>530</Words>
  <Application>Microsoft Office PowerPoint</Application>
  <PresentationFormat>Custom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自訂設計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502</cp:revision>
  <dcterms:created xsi:type="dcterms:W3CDTF">1999-09-19T02:56:02Z</dcterms:created>
  <dcterms:modified xsi:type="dcterms:W3CDTF">2024-07-04T00:59:46Z</dcterms:modified>
</cp:coreProperties>
</file>